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1461A-6ED4-4750-94B9-82A09EAE3ACC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54478-BE8D-4D1C-A61A-D307D1CAA0F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884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6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34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01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180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562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741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5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24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6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464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59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04327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8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85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084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45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2427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DA8EF6-B075-431E-A3E2-45EC780626B5}" type="datetimeFigureOut">
              <a:rPr lang="lt-LT" smtClean="0"/>
              <a:t>2020-09-30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375EC7-0ED5-466E-9806-A402F62419A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958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69265" y="-315416"/>
            <a:ext cx="8856984" cy="1470025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Judu aš, judi tu- judame visi kartu...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1916832"/>
            <a:ext cx="6400800" cy="4032448"/>
          </a:xfrm>
        </p:spPr>
        <p:txBody>
          <a:bodyPr>
            <a:normAutofit/>
          </a:bodyPr>
          <a:lstStyle/>
          <a:p>
            <a:endParaRPr lang="lt-LT" b="1" dirty="0"/>
          </a:p>
          <a:p>
            <a:endParaRPr lang="lt-LT" b="1" dirty="0"/>
          </a:p>
          <a:p>
            <a:endParaRPr lang="lt-LT" b="1" dirty="0"/>
          </a:p>
          <a:p>
            <a:endParaRPr lang="lt-LT" b="1" dirty="0"/>
          </a:p>
          <a:p>
            <a:r>
              <a:rPr lang="lt-LT" b="1" dirty="0"/>
              <a:t>Europos Judumo savaitė </a:t>
            </a:r>
          </a:p>
          <a:p>
            <a:r>
              <a:rPr lang="lt-LT" b="1" dirty="0"/>
              <a:t>Joniškio „Saulės pagrindinės mokyklos 4b klasė</a:t>
            </a:r>
          </a:p>
          <a:p>
            <a:r>
              <a:rPr lang="lt-LT" sz="1400" b="1" dirty="0"/>
              <a:t>                                       Paruošė: pradinio ugdymo mokytoja Dalia </a:t>
            </a:r>
            <a:r>
              <a:rPr lang="lt-LT" sz="1400" b="1" dirty="0" err="1"/>
              <a:t>Žilevičienė</a:t>
            </a:r>
            <a:endParaRPr lang="lt-LT" sz="1400" b="1" dirty="0"/>
          </a:p>
          <a:p>
            <a:r>
              <a:rPr lang="lt-LT" sz="1400" b="1"/>
              <a:t>                                       socialinė </a:t>
            </a:r>
            <a:r>
              <a:rPr lang="lt-LT" sz="1400" b="1" dirty="0"/>
              <a:t>pedagogė Rasa Vaitkienė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715" y="1628800"/>
            <a:ext cx="3510570" cy="194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10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  <p:sndAc>
          <p:stSnd>
            <p:snd r:embed="rId2" name="Recording1.wav"/>
          </p:stSnd>
        </p:sndAc>
      </p:transition>
    </mc:Choice>
    <mc:Fallback xmlns="">
      <p:transition spd="slow" advTm="5000">
        <p:fade/>
        <p:sndAc>
          <p:stSnd>
            <p:snd r:embed="rId4" name="Recording1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59A7B205-E639-4ED7-9C2F-547F0EAC7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30" y="1268760"/>
            <a:ext cx="7705540" cy="4920478"/>
          </a:xfrm>
          <a:prstGeom prst="rect">
            <a:avLst/>
          </a:prstGeom>
        </p:spPr>
      </p:pic>
      <p:sp>
        <p:nvSpPr>
          <p:cNvPr id="3" name="Antraštė 1">
            <a:extLst>
              <a:ext uri="{FF2B5EF4-FFF2-40B4-BE49-F238E27FC236}">
                <a16:creationId xmlns:a16="http://schemas.microsoft.com/office/drawing/2014/main" id="{7EEAEC0A-AE1B-4F38-B866-992984A37479}"/>
              </a:ext>
            </a:extLst>
          </p:cNvPr>
          <p:cNvSpPr txBox="1">
            <a:spLocks/>
          </p:cNvSpPr>
          <p:nvPr/>
        </p:nvSpPr>
        <p:spPr>
          <a:xfrm>
            <a:off x="251520" y="636188"/>
            <a:ext cx="8640960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 dirty="0"/>
              <a:t>Paruošėme </a:t>
            </a:r>
            <a:r>
              <a:rPr lang="lt-LT" sz="2400" b="1" dirty="0"/>
              <a:t>stendą</a:t>
            </a:r>
            <a:r>
              <a:rPr lang="lt-LT" sz="2800" b="1" dirty="0"/>
              <a:t> „Diena be automobilio“</a:t>
            </a:r>
          </a:p>
        </p:txBody>
      </p:sp>
    </p:spTree>
    <p:extLst>
      <p:ext uri="{BB962C8B-B14F-4D97-AF65-F5344CB8AC3E}">
        <p14:creationId xmlns:p14="http://schemas.microsoft.com/office/powerpoint/2010/main" val="38661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827584" y="764704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/>
              <a:t>Judėti ir smagu ir sveika... Jau ketvirti metai, Joniškio „Saulės“ pagrindinės mokyklos  4b klasės mokiniai , mokytoja, socialinė pedagogė ir tėvai,  aktyviai įsijungia į įvairias sveikos gyvensenos  veiklas. Su džiaugsmu ir malonumu klasės bendruomenė sutarė aktyviai sudalyvauti  ir Europos </a:t>
            </a:r>
            <a:r>
              <a:rPr lang="lt-LT" sz="3200" b="1" dirty="0" err="1"/>
              <a:t>judumo</a:t>
            </a:r>
            <a:r>
              <a:rPr lang="lt-LT" sz="3200" b="1" dirty="0"/>
              <a:t> savaitėje. Visą savaitę, kiekvieną dieną, skyrėme tam kažkokią aktyvią veiklą:</a:t>
            </a:r>
          </a:p>
        </p:txBody>
      </p:sp>
    </p:spTree>
    <p:extLst>
      <p:ext uri="{BB962C8B-B14F-4D97-AF65-F5344CB8AC3E}">
        <p14:creationId xmlns:p14="http://schemas.microsoft.com/office/powerpoint/2010/main" val="1936955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>Pirma diena pradėta rytine mankšta savivaldybės aikštėje..</a:t>
            </a:r>
          </a:p>
        </p:txBody>
      </p:sp>
      <p:pic>
        <p:nvPicPr>
          <p:cNvPr id="4" name="Turinio vietos rezervavimo ženklas 3" descr="C:\Users\x\Desktop\IMG_1470.JP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911" y="2564904"/>
            <a:ext cx="7556177" cy="3602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8754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/>
              <a:t>Akcija „Apibėk mokyklą“</a:t>
            </a:r>
          </a:p>
        </p:txBody>
      </p:sp>
      <p:pic>
        <p:nvPicPr>
          <p:cNvPr id="4" name="Turinio vietos rezervavimo ženklas 3" descr="C:\Users\x\Desktop\IMG_1489.JP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588" y="2420888"/>
            <a:ext cx="7416824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7849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72633" y="540957"/>
            <a:ext cx="6798734" cy="1303867"/>
          </a:xfrm>
        </p:spPr>
        <p:txBody>
          <a:bodyPr/>
          <a:lstStyle/>
          <a:p>
            <a:r>
              <a:rPr lang="lt-LT" b="1" dirty="0"/>
              <a:t>Išvyka dviračiais </a:t>
            </a:r>
          </a:p>
        </p:txBody>
      </p:sp>
      <p:pic>
        <p:nvPicPr>
          <p:cNvPr id="4" name="Turinio vietos rezervavimo ženklas 3" descr="C:\Users\x\Desktop\119192570_3385176864876322_7478592469203884596_n.jp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844824"/>
            <a:ext cx="3960440" cy="4284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aveikslėlis 4" descr="C:\Users\x\Desktop\119126291_1013203172484529_843812112577571816_n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844824"/>
            <a:ext cx="3744416" cy="4284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012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>Triračių varžybos su Lavinamųjų klasių mokiniais</a:t>
            </a:r>
          </a:p>
        </p:txBody>
      </p:sp>
      <p:pic>
        <p:nvPicPr>
          <p:cNvPr id="4" name="Turinio vietos rezervavimo ženklas 3" descr="C:\Users\x\Desktop\IMG_1498.JP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992" y="2420888"/>
            <a:ext cx="7148016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025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/>
              <a:t>Užsiėmimai plaukimo baseine</a:t>
            </a:r>
          </a:p>
        </p:txBody>
      </p:sp>
      <p:pic>
        <p:nvPicPr>
          <p:cNvPr id="4" name="Turinio vietos rezervavimo ženklas 3" descr="C:\Users\x\Desktop\IMG_20200918_114948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97588" y="2492896"/>
            <a:ext cx="4748824" cy="3674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43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rmAutofit/>
          </a:bodyPr>
          <a:lstStyle/>
          <a:p>
            <a:r>
              <a:rPr lang="lt-LT" sz="2400" b="1" dirty="0"/>
              <a:t>Pagaminta saugiausia ekologiška transporto priemone  </a:t>
            </a:r>
            <a:br>
              <a:rPr lang="lt-LT" sz="2400" b="1" dirty="0"/>
            </a:br>
            <a:r>
              <a:rPr lang="lt-LT" sz="2400" b="1" dirty="0"/>
              <a:t>„Merės Popins skėtis“ papuošėme mokyklos pievelę...</a:t>
            </a:r>
          </a:p>
        </p:txBody>
      </p:sp>
      <p:pic>
        <p:nvPicPr>
          <p:cNvPr id="1026" name="Picture 2" descr="C:\Users\x\Desktop\IMG_20200918_1023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556792"/>
            <a:ext cx="410445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1527941"/>
            <a:ext cx="316835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55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83568" y="915337"/>
            <a:ext cx="7776864" cy="1303867"/>
          </a:xfrm>
        </p:spPr>
        <p:txBody>
          <a:bodyPr>
            <a:noAutofit/>
          </a:bodyPr>
          <a:lstStyle/>
          <a:p>
            <a:r>
              <a:rPr lang="lt-LT" sz="3200" b="1" dirty="0"/>
              <a:t>„</a:t>
            </a:r>
            <a:r>
              <a:rPr lang="lt-LT" sz="3200" b="1" dirty="0" err="1"/>
              <a:t>Judumas</a:t>
            </a:r>
            <a:r>
              <a:rPr lang="lt-LT" sz="3200" b="1" dirty="0"/>
              <a:t> be jokios taršos“</a:t>
            </a:r>
            <a:br>
              <a:rPr lang="lt-LT" sz="3200" b="1" dirty="0"/>
            </a:br>
            <a:r>
              <a:rPr lang="lt-LT" sz="3200" b="1" dirty="0"/>
              <a:t>miesto </a:t>
            </a:r>
            <a:r>
              <a:rPr lang="lt-LT" sz="3200" b="1" dirty="0" err="1"/>
              <a:t>judumo</a:t>
            </a:r>
            <a:r>
              <a:rPr lang="lt-LT" sz="3200" b="1" dirty="0"/>
              <a:t> savaitės uždarymo renginys</a:t>
            </a:r>
          </a:p>
        </p:txBody>
      </p:sp>
      <p:pic>
        <p:nvPicPr>
          <p:cNvPr id="1026" name="Picture 2" descr="D:\Desktop\IMG_20200920_155619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2323" y="2492896"/>
            <a:ext cx="4899354" cy="36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29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mtinė">
  <a:themeElements>
    <a:clrScheme name="Gamtinė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Gamtinė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amtinė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</TotalTime>
  <Words>151</Words>
  <Application>Microsoft Office PowerPoint</Application>
  <PresentationFormat>On-screen Show (4:3)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Gamtinė</vt:lpstr>
      <vt:lpstr>Judu aš, judi tu- judame visi kartu...</vt:lpstr>
      <vt:lpstr>PowerPoint Presentation</vt:lpstr>
      <vt:lpstr>Pirma diena pradėta rytine mankšta savivaldybės aikštėje..</vt:lpstr>
      <vt:lpstr>Akcija „Apibėk mokyklą“</vt:lpstr>
      <vt:lpstr>Išvyka dviračiais </vt:lpstr>
      <vt:lpstr>Triračių varžybos su Lavinamųjų klasių mokiniais</vt:lpstr>
      <vt:lpstr>Užsiėmimai plaukimo baseine</vt:lpstr>
      <vt:lpstr>Pagaminta saugiausia ekologiška transporto priemone   „Merės Popins skėtis“ papuošėme mokyklos pievelę...</vt:lpstr>
      <vt:lpstr>„Judumas be jokios taršos“ miesto judumo savaitės uždarymo renginys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Judu aš, judi tu- judame visi kartu...</dc:title>
  <dc:creator>x</dc:creator>
  <cp:lastModifiedBy>VPC</cp:lastModifiedBy>
  <cp:revision>13</cp:revision>
  <dcterms:created xsi:type="dcterms:W3CDTF">2020-09-18T16:14:07Z</dcterms:created>
  <dcterms:modified xsi:type="dcterms:W3CDTF">2020-09-30T10:05:59Z</dcterms:modified>
</cp:coreProperties>
</file>